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1" r:id="rId3"/>
    <p:sldId id="272" r:id="rId4"/>
    <p:sldId id="274" r:id="rId5"/>
    <p:sldId id="275" r:id="rId6"/>
    <p:sldId id="257" r:id="rId7"/>
    <p:sldId id="258" r:id="rId8"/>
    <p:sldId id="259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30C3606-0256-43B4-896A-10925B3D9DAC}">
          <p14:sldIdLst>
            <p14:sldId id="261"/>
            <p14:sldId id="271"/>
            <p14:sldId id="272"/>
            <p14:sldId id="274"/>
            <p14:sldId id="275"/>
            <p14:sldId id="257"/>
            <p14:sldId id="258"/>
            <p14:sldId id="259"/>
            <p14:sldId id="260"/>
          </p14:sldIdLst>
        </p14:section>
        <p14:section name="Раздел без заголовка" id="{E7D1CB56-6FE5-4407-B7FA-E4361366C9F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B58C2-B468-4340-97F8-F63FEEADA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9AB8FB-5565-456D-B576-3A89908D4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B68AB-FC3D-4E35-90D8-7A0785CD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486CD-2BA9-4BA5-ABA5-F0ED34812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D53A22-A82E-4A50-B2C6-4B343941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50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37779-8FC0-459F-A626-4C0088E83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7B938E-9009-42FB-B575-20B075E69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F8DD51-6BE7-43D6-AE10-1A6D8560C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B4784-DA6A-48E7-BCB2-EE3327F5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AAA9FD-6423-4636-808F-3064D6FF2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14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F70500-37C4-489B-A628-9CD69BE11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9F79A7-68E0-47E4-A5F2-19FDB5D1F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5FD47D-EFB5-4D1B-A29F-297506CD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8C1F8-422C-4091-900B-45B712D5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60C98-5588-4316-9C51-27D8C814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84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F7946-0EFE-4378-A290-DE231D10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DA1C6-1152-4AC7-BF83-252D2E2A7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57AFE9-E42E-4EEB-8BF1-87AF0B4E7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3D835-329A-4604-96FC-E1CA6F44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C3A08E-7128-43C8-B240-C8BB039D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28A64-3720-43F0-A028-2385B873D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26FE82-CB26-4688-95A1-AD286CBE2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ED1D60-485A-4E5C-9731-311CA7755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13F30-9390-4C25-8127-1E9EEAEB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78966D-9D31-43F2-948A-F6B05F18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08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1E7A3-179E-41F8-ACFA-6B62B498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5C32A-CFAB-402B-833B-9C0206237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426E03-6948-4AA4-8538-6A3AC8C42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6DBA39-536E-4B98-B4A8-311729B0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77336E-D2C9-4B48-A411-8E351AF9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7BD77C-2AFD-4030-8AC4-C6AF5FD0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5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41BB9-DC4D-46CF-9650-C7D265C4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85F796-BA82-48B0-88B3-5000795D5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14D9EE-4D1F-44FF-88AB-1351F6B7C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C1C94D-C6DF-4DB6-9AFB-72EBCCF33E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DE2133-89B5-4392-B28B-B69C20328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1F938E-75E3-4458-8ACA-9226015C5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F781BE0-CBF8-4A1B-9C5A-5880459A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CD28F7-DF15-416A-BB38-46671860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05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A97D3-0FF9-4586-841E-94E22C3F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3EF70A-81FD-45E9-AE74-4E903346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F1F8BF-3016-4256-8CBC-1CCB75A4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69C67C-D602-4CF9-A2D5-AB39339A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50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5DA4E9-3155-492F-A633-1B72A846B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E0FFE4-5AFE-4B92-91C3-B9B44FD7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2A4268-9F5A-4D79-96C7-239B31E6D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DE70B-5B6B-4749-B336-31B54CA1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2C1C0E-CA7F-4CE0-B8D5-B06872F7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1CC467-24AC-4B41-9042-462E31680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64C8E8-CA3F-46D8-A7E6-18C0232B9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C33340-AF86-4FB9-B942-C568DB1B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59A441-7292-4F8E-8430-3673CF63C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7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EC005-3CA3-485B-A56F-AD0C2895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3ADCC1-AAD2-4B1C-9265-DFDFC17BA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B7EC0A-F4D1-452A-AD81-A84F13D2B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547352-309D-41F5-AB92-B0553E08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E1E31C-59AE-4B76-94B1-A0E4BA20C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869887-B546-42D6-AA47-6F1186A7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90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A5599-2398-4349-BF15-5E40BA82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22E56F-A00C-48B8-BE78-92B87F48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1A4FD2-047A-4BAA-B00D-221E49805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B39D2-05E9-4A45-A484-E504473B3FD4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B35652-F817-4874-99D5-F49CC4911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288B59-B38A-4E7A-9BE9-80D62ED31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18199-B610-4625-8246-A56C3B8739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80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g"/><Relationship Id="rId5" Type="http://schemas.openxmlformats.org/officeDocument/2006/relationships/image" Target="../media/image6.jpe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g"/><Relationship Id="rId18" Type="http://schemas.openxmlformats.org/officeDocument/2006/relationships/image" Target="../media/image34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svg"/><Relationship Id="rId17" Type="http://schemas.openxmlformats.org/officeDocument/2006/relationships/image" Target="../media/image33.jpeg"/><Relationship Id="rId2" Type="http://schemas.openxmlformats.org/officeDocument/2006/relationships/image" Target="../media/image18.jpg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91C353C-2854-4600-AC6C-BF81F339331B}"/>
              </a:ext>
            </a:extLst>
          </p:cNvPr>
          <p:cNvSpPr/>
          <p:nvPr/>
        </p:nvSpPr>
        <p:spPr>
          <a:xfrm>
            <a:off x="1196236" y="0"/>
            <a:ext cx="9976981" cy="22546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Материалы для учителя </a:t>
            </a: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D8693A5C-B414-4A73-B120-D1563978A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10" y="3818162"/>
            <a:ext cx="4781320" cy="264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Арка 5">
            <a:extLst>
              <a:ext uri="{FF2B5EF4-FFF2-40B4-BE49-F238E27FC236}">
                <a16:creationId xmlns:a16="http://schemas.microsoft.com/office/drawing/2014/main" id="{2FEBE730-C989-42B9-922A-CA5A4B7166D8}"/>
              </a:ext>
            </a:extLst>
          </p:cNvPr>
          <p:cNvSpPr/>
          <p:nvPr/>
        </p:nvSpPr>
        <p:spPr>
          <a:xfrm>
            <a:off x="3591801" y="1722327"/>
            <a:ext cx="4781320" cy="4373696"/>
          </a:xfrm>
          <a:prstGeom prst="blockArc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Святость. Святые.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Святые земли Русской.</a:t>
            </a:r>
          </a:p>
        </p:txBody>
      </p:sp>
      <p:sp>
        <p:nvSpPr>
          <p:cNvPr id="7" name="Взрыв: 8 точек 6">
            <a:extLst>
              <a:ext uri="{FF2B5EF4-FFF2-40B4-BE49-F238E27FC236}">
                <a16:creationId xmlns:a16="http://schemas.microsoft.com/office/drawing/2014/main" id="{8FFC48B6-29EE-481E-BFE7-08335B00B3C9}"/>
              </a:ext>
            </a:extLst>
          </p:cNvPr>
          <p:cNvSpPr/>
          <p:nvPr/>
        </p:nvSpPr>
        <p:spPr>
          <a:xfrm>
            <a:off x="948356" y="892328"/>
            <a:ext cx="3745734" cy="3283026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КВЕСТ</a:t>
            </a:r>
          </a:p>
        </p:txBody>
      </p:sp>
    </p:spTree>
    <p:extLst>
      <p:ext uri="{BB962C8B-B14F-4D97-AF65-F5344CB8AC3E}">
        <p14:creationId xmlns:p14="http://schemas.microsoft.com/office/powerpoint/2010/main" val="2664581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%D0%A1%D1%82%D0%B5%D0%BF%D0%B0%D0%BD\Desktop\%D0%BE%D0%B1%D0%BD%D0%BE%D0%B2%D0%BB%D0%B5%D0%BD%D0%BD%D1%8B%D0%B5 %D0%9A%D0%A2%D0%9F %D0%9B%D0%B0%D1%80%D0%B8%D0%BD%D0%B0\%D0%BA%D1%83%D1%80%D1%81%D1%8B %D0%BF%D0%BE %D0%A4%D0%93\i (6).webp">
            <a:extLst>
              <a:ext uri="{FF2B5EF4-FFF2-40B4-BE49-F238E27FC236}">
                <a16:creationId xmlns:a16="http://schemas.microsoft.com/office/drawing/2014/main" id="{269BBB54-857A-46A9-90A7-6FAC3747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7781" y="3380781"/>
            <a:ext cx="96440" cy="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8933" tIns="14466" rIns="28933" bIns="14466" numCol="1" anchor="t" anchorCtr="0" compatLnSpc="1">
            <a:prstTxWarp prst="textNoShape">
              <a:avLst/>
            </a:prstTxWarp>
          </a:bodyPr>
          <a:lstStyle/>
          <a:p>
            <a:pPr defTabSz="144661"/>
            <a:endParaRPr lang="ru-RU" sz="57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4" descr="Picture background">
            <a:extLst>
              <a:ext uri="{FF2B5EF4-FFF2-40B4-BE49-F238E27FC236}">
                <a16:creationId xmlns:a16="http://schemas.microsoft.com/office/drawing/2014/main" id="{FF9179F5-2C85-4E5C-9369-A8EDE844C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019" y="90525"/>
            <a:ext cx="4227534" cy="53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: стрелка вверх 2">
            <a:extLst>
              <a:ext uri="{FF2B5EF4-FFF2-40B4-BE49-F238E27FC236}">
                <a16:creationId xmlns:a16="http://schemas.microsoft.com/office/drawing/2014/main" id="{D1CA583F-BBB3-4C0C-8089-3D84E1B3FDCB}"/>
              </a:ext>
            </a:extLst>
          </p:cNvPr>
          <p:cNvSpPr/>
          <p:nvPr/>
        </p:nvSpPr>
        <p:spPr>
          <a:xfrm>
            <a:off x="4994793" y="5817096"/>
            <a:ext cx="1846702" cy="514350"/>
          </a:xfrm>
          <a:prstGeom prst="upArrowCallou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 b="1" dirty="0">
                <a:solidFill>
                  <a:schemeClr val="tx1"/>
                </a:solidFill>
              </a:rPr>
              <a:t>Источник святости </a:t>
            </a:r>
            <a:r>
              <a:rPr lang="ru-RU" sz="1013" dirty="0">
                <a:solidFill>
                  <a:schemeClr val="tx1"/>
                </a:solidFill>
              </a:rPr>
              <a:t>- </a:t>
            </a:r>
            <a:r>
              <a:rPr lang="ru-RU" sz="1013" b="1" dirty="0">
                <a:solidFill>
                  <a:srgbClr val="C00000"/>
                </a:solidFill>
              </a:rPr>
              <a:t>Бог</a:t>
            </a:r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CD925B09-3E02-4361-981B-ECEB2A5B0C77}"/>
              </a:ext>
            </a:extLst>
          </p:cNvPr>
          <p:cNvSpPr/>
          <p:nvPr/>
        </p:nvSpPr>
        <p:spPr>
          <a:xfrm>
            <a:off x="6624812" y="476958"/>
            <a:ext cx="680863" cy="600785"/>
          </a:xfrm>
          <a:prstGeom prst="flowChartConnector">
            <a:avLst/>
          </a:prstGeom>
          <a:solidFill>
            <a:srgbClr val="D65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FFFF00"/>
                </a:solidFill>
              </a:rPr>
              <a:t>мир</a:t>
            </a:r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E7F1630B-7249-4295-8193-87466DBC0262}"/>
              </a:ext>
            </a:extLst>
          </p:cNvPr>
          <p:cNvSpPr/>
          <p:nvPr/>
        </p:nvSpPr>
        <p:spPr>
          <a:xfrm>
            <a:off x="5632156" y="185429"/>
            <a:ext cx="706650" cy="626743"/>
          </a:xfrm>
          <a:prstGeom prst="flowChartConnector">
            <a:avLst/>
          </a:prstGeom>
          <a:solidFill>
            <a:srgbClr val="D65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b="1" dirty="0">
                <a:solidFill>
                  <a:srgbClr val="FFFF00"/>
                </a:solidFill>
              </a:rPr>
              <a:t>Любовь</a:t>
            </a:r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53875FAD-F223-4950-A9B5-2E0F5879A31C}"/>
              </a:ext>
            </a:extLst>
          </p:cNvPr>
          <p:cNvSpPr/>
          <p:nvPr/>
        </p:nvSpPr>
        <p:spPr>
          <a:xfrm>
            <a:off x="4570609" y="200258"/>
            <a:ext cx="706651" cy="737441"/>
          </a:xfrm>
          <a:prstGeom prst="flowChartConnector">
            <a:avLst/>
          </a:prstGeom>
          <a:solidFill>
            <a:srgbClr val="D65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b="1" dirty="0">
                <a:solidFill>
                  <a:srgbClr val="FFFF00"/>
                </a:solidFill>
              </a:rPr>
              <a:t>Милосердие</a:t>
            </a: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FF5DFF9C-A696-4489-9C0A-1B852E7BF6B8}"/>
              </a:ext>
            </a:extLst>
          </p:cNvPr>
          <p:cNvSpPr/>
          <p:nvPr/>
        </p:nvSpPr>
        <p:spPr>
          <a:xfrm>
            <a:off x="3793152" y="2015932"/>
            <a:ext cx="779464" cy="754793"/>
          </a:xfrm>
          <a:prstGeom prst="flowChartConnector">
            <a:avLst/>
          </a:prstGeom>
          <a:solidFill>
            <a:srgbClr val="D65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rgbClr val="FFFF00"/>
                </a:solidFill>
              </a:rPr>
              <a:t>Радость</a:t>
            </a:r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6F2F6931-9040-41DF-B751-4D901C553F32}"/>
              </a:ext>
            </a:extLst>
          </p:cNvPr>
          <p:cNvSpPr/>
          <p:nvPr/>
        </p:nvSpPr>
        <p:spPr>
          <a:xfrm>
            <a:off x="4672319" y="2444556"/>
            <a:ext cx="706651" cy="681345"/>
          </a:xfrm>
          <a:prstGeom prst="flowChartConnector">
            <a:avLst/>
          </a:prstGeom>
          <a:solidFill>
            <a:srgbClr val="D65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 b="1" dirty="0">
                <a:solidFill>
                  <a:srgbClr val="FFFF00"/>
                </a:solidFill>
              </a:rPr>
              <a:t>Вера</a:t>
            </a: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9EC89787-0BED-4BB3-8546-90CA35686438}"/>
              </a:ext>
            </a:extLst>
          </p:cNvPr>
          <p:cNvSpPr/>
          <p:nvPr/>
        </p:nvSpPr>
        <p:spPr>
          <a:xfrm>
            <a:off x="6993193" y="1901835"/>
            <a:ext cx="791311" cy="729015"/>
          </a:xfrm>
          <a:prstGeom prst="flowChartConnector">
            <a:avLst/>
          </a:prstGeom>
          <a:solidFill>
            <a:srgbClr val="D65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b="1" dirty="0">
                <a:solidFill>
                  <a:srgbClr val="FFFF00"/>
                </a:solidFill>
              </a:rPr>
              <a:t>Кротость</a:t>
            </a:r>
          </a:p>
        </p:txBody>
      </p:sp>
      <p:sp>
        <p:nvSpPr>
          <p:cNvPr id="5" name="Выноска: стрелка влево 4">
            <a:extLst>
              <a:ext uri="{FF2B5EF4-FFF2-40B4-BE49-F238E27FC236}">
                <a16:creationId xmlns:a16="http://schemas.microsoft.com/office/drawing/2014/main" id="{E000BD91-E7A1-4101-8E28-6A091ACD4AD9}"/>
              </a:ext>
            </a:extLst>
          </p:cNvPr>
          <p:cNvSpPr/>
          <p:nvPr/>
        </p:nvSpPr>
        <p:spPr>
          <a:xfrm>
            <a:off x="6129617" y="3092561"/>
            <a:ext cx="1697587" cy="514350"/>
          </a:xfrm>
          <a:prstGeom prst="leftArrowCallou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 b="1" dirty="0">
                <a:solidFill>
                  <a:schemeClr val="tx1"/>
                </a:solidFill>
              </a:rPr>
              <a:t>Исполнение </a:t>
            </a:r>
          </a:p>
          <a:p>
            <a:pPr algn="ctr"/>
            <a:r>
              <a:rPr lang="ru-RU" sz="1013" b="1" dirty="0">
                <a:solidFill>
                  <a:srgbClr val="FF0000"/>
                </a:solidFill>
              </a:rPr>
              <a:t>Заповедей </a:t>
            </a:r>
            <a:r>
              <a:rPr lang="ru-RU" sz="1013" b="1" dirty="0">
                <a:solidFill>
                  <a:schemeClr val="tx1"/>
                </a:solidFill>
              </a:rPr>
              <a:t>Божьих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517DA8C-3691-49E4-B528-98AE45EFB205}"/>
              </a:ext>
            </a:extLst>
          </p:cNvPr>
          <p:cNvSpPr/>
          <p:nvPr/>
        </p:nvSpPr>
        <p:spPr>
          <a:xfrm>
            <a:off x="4603416" y="3646317"/>
            <a:ext cx="1127660" cy="1735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</a:rPr>
              <a:t>Таинство Крещения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FB54A5B-3A96-4365-8183-AC457422240E}"/>
              </a:ext>
            </a:extLst>
          </p:cNvPr>
          <p:cNvSpPr/>
          <p:nvPr/>
        </p:nvSpPr>
        <p:spPr>
          <a:xfrm rot="20836962">
            <a:off x="4603416" y="4741455"/>
            <a:ext cx="1127660" cy="1735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</a:rPr>
              <a:t>Таинство Исповеди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B4D275B-9A6D-4CF4-9621-0BF2A5E720B1}"/>
              </a:ext>
            </a:extLst>
          </p:cNvPr>
          <p:cNvSpPr/>
          <p:nvPr/>
        </p:nvSpPr>
        <p:spPr>
          <a:xfrm rot="18518296">
            <a:off x="4919096" y="5222234"/>
            <a:ext cx="1127660" cy="18574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</a:rPr>
              <a:t>Таинство </a:t>
            </a:r>
            <a:r>
              <a:rPr lang="ru-RU" sz="788" b="1" dirty="0">
                <a:solidFill>
                  <a:srgbClr val="C00000"/>
                </a:solidFill>
              </a:rPr>
              <a:t>Причастия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5A5D25A-FDC3-4073-9235-0899A349C7A3}"/>
              </a:ext>
            </a:extLst>
          </p:cNvPr>
          <p:cNvSpPr/>
          <p:nvPr/>
        </p:nvSpPr>
        <p:spPr>
          <a:xfrm rot="2785567">
            <a:off x="6155260" y="5036534"/>
            <a:ext cx="916775" cy="1735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</a:rPr>
              <a:t>Молитва</a:t>
            </a:r>
            <a:endParaRPr lang="ru-RU" sz="788" b="1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2949134-0F7C-4DC6-AE97-FCCC1233309F}"/>
              </a:ext>
            </a:extLst>
          </p:cNvPr>
          <p:cNvSpPr/>
          <p:nvPr/>
        </p:nvSpPr>
        <p:spPr>
          <a:xfrm rot="21345682">
            <a:off x="6593222" y="4509380"/>
            <a:ext cx="707007" cy="1735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</a:rPr>
              <a:t>Пост</a:t>
            </a:r>
            <a:endParaRPr lang="ru-RU" sz="788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25FDEB5-4156-4B1E-873B-5DCC0C067E6F}"/>
              </a:ext>
            </a:extLst>
          </p:cNvPr>
          <p:cNvSpPr/>
          <p:nvPr/>
        </p:nvSpPr>
        <p:spPr>
          <a:xfrm rot="708129">
            <a:off x="6757081" y="3792932"/>
            <a:ext cx="980771" cy="3918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88" b="1" dirty="0">
                <a:solidFill>
                  <a:schemeClr val="tx1"/>
                </a:solidFill>
              </a:rPr>
              <a:t>Чтение Библии, жития святых и др.</a:t>
            </a:r>
            <a:endParaRPr lang="ru-RU" sz="788" b="1" dirty="0">
              <a:solidFill>
                <a:srgbClr val="C00000"/>
              </a:solidFill>
            </a:endParaRPr>
          </a:p>
        </p:txBody>
      </p:sp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0A70E7DA-4415-4695-A19C-C61A9BC4A406}"/>
              </a:ext>
            </a:extLst>
          </p:cNvPr>
          <p:cNvSpPr/>
          <p:nvPr/>
        </p:nvSpPr>
        <p:spPr>
          <a:xfrm>
            <a:off x="5378970" y="1356399"/>
            <a:ext cx="791312" cy="801528"/>
          </a:xfrm>
          <a:prstGeom prst="flowChartConnector">
            <a:avLst/>
          </a:prstGeom>
          <a:solidFill>
            <a:srgbClr val="D65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b="1" dirty="0">
                <a:solidFill>
                  <a:srgbClr val="FFFF00"/>
                </a:solidFill>
              </a:rPr>
              <a:t>Терпение</a:t>
            </a:r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9656DA49-5AD9-47A3-8244-CBB50CEA6772}"/>
              </a:ext>
            </a:extLst>
          </p:cNvPr>
          <p:cNvSpPr/>
          <p:nvPr/>
        </p:nvSpPr>
        <p:spPr>
          <a:xfrm>
            <a:off x="4056204" y="1197907"/>
            <a:ext cx="765557" cy="697228"/>
          </a:xfrm>
          <a:prstGeom prst="flowChartConnector">
            <a:avLst/>
          </a:prstGeom>
          <a:solidFill>
            <a:srgbClr val="D65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b="1" dirty="0">
                <a:solidFill>
                  <a:srgbClr val="FFFF00"/>
                </a:solidFill>
              </a:rPr>
              <a:t>Воздержание</a:t>
            </a:r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A60E9722-9E0B-4E14-97A1-A7E1001A4E99}"/>
              </a:ext>
            </a:extLst>
          </p:cNvPr>
          <p:cNvSpPr/>
          <p:nvPr/>
        </p:nvSpPr>
        <p:spPr>
          <a:xfrm>
            <a:off x="6727372" y="1164370"/>
            <a:ext cx="765001" cy="650837"/>
          </a:xfrm>
          <a:prstGeom prst="flowChartConnector">
            <a:avLst/>
          </a:prstGeom>
          <a:solidFill>
            <a:srgbClr val="D655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75" b="1" dirty="0">
                <a:solidFill>
                  <a:srgbClr val="FFFF00"/>
                </a:solidFill>
              </a:rPr>
              <a:t>Благость</a:t>
            </a:r>
          </a:p>
        </p:txBody>
      </p:sp>
      <p:sp>
        <p:nvSpPr>
          <p:cNvPr id="7" name="Выноска: стрелка вверх 6">
            <a:extLst>
              <a:ext uri="{FF2B5EF4-FFF2-40B4-BE49-F238E27FC236}">
                <a16:creationId xmlns:a16="http://schemas.microsoft.com/office/drawing/2014/main" id="{D10BDAC3-2813-428B-BCEB-EE33DA00250E}"/>
              </a:ext>
            </a:extLst>
          </p:cNvPr>
          <p:cNvSpPr/>
          <p:nvPr/>
        </p:nvSpPr>
        <p:spPr>
          <a:xfrm>
            <a:off x="5378970" y="5424051"/>
            <a:ext cx="1071557" cy="360817"/>
          </a:xfrm>
          <a:prstGeom prst="upArrowCallou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13" b="1" dirty="0">
                <a:solidFill>
                  <a:schemeClr val="accent2">
                    <a:lumMod val="75000"/>
                  </a:schemeClr>
                </a:solidFill>
              </a:rPr>
              <a:t>благодать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3B8B5B0-9292-4245-8C13-0A13743DFF8C}"/>
              </a:ext>
            </a:extLst>
          </p:cNvPr>
          <p:cNvSpPr/>
          <p:nvPr/>
        </p:nvSpPr>
        <p:spPr>
          <a:xfrm>
            <a:off x="225468" y="369518"/>
            <a:ext cx="1741118" cy="56818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Рисунок 1</a:t>
            </a:r>
          </a:p>
        </p:txBody>
      </p:sp>
    </p:spTree>
    <p:extLst>
      <p:ext uri="{BB962C8B-B14F-4D97-AF65-F5344CB8AC3E}">
        <p14:creationId xmlns:p14="http://schemas.microsoft.com/office/powerpoint/2010/main" val="858136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FBD609AA-611D-49BF-8013-075578271A3A}"/>
              </a:ext>
            </a:extLst>
          </p:cNvPr>
          <p:cNvSpPr/>
          <p:nvPr/>
        </p:nvSpPr>
        <p:spPr>
          <a:xfrm>
            <a:off x="3951962" y="313151"/>
            <a:ext cx="4440477" cy="789140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Vezitsa" panose="020B0500000000000000" pitchFamily="34" charset="-52"/>
              </a:rPr>
              <a:t>Ответы к квесту</a:t>
            </a:r>
          </a:p>
        </p:txBody>
      </p:sp>
      <p:sp>
        <p:nvSpPr>
          <p:cNvPr id="5" name="Прямоугольник: загнутый угол 4">
            <a:extLst>
              <a:ext uri="{FF2B5EF4-FFF2-40B4-BE49-F238E27FC236}">
                <a16:creationId xmlns:a16="http://schemas.microsoft.com/office/drawing/2014/main" id="{F536523C-61F2-4DC7-9921-AC1D4563BC81}"/>
              </a:ext>
            </a:extLst>
          </p:cNvPr>
          <p:cNvSpPr/>
          <p:nvPr/>
        </p:nvSpPr>
        <p:spPr>
          <a:xfrm>
            <a:off x="587600" y="1127342"/>
            <a:ext cx="3137771" cy="5279720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600" b="1" dirty="0">
                <a:solidFill>
                  <a:srgbClr val="002060"/>
                </a:solidFill>
              </a:rPr>
              <a:t>Облако слов </a:t>
            </a:r>
            <a:r>
              <a:rPr lang="ru-RU" sz="1600" dirty="0">
                <a:solidFill>
                  <a:schemeClr val="tx1"/>
                </a:solidFill>
              </a:rPr>
              <a:t>(указаны все лики святых). Смотреть в приложении 1.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2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b="1" dirty="0">
                <a:solidFill>
                  <a:srgbClr val="002060"/>
                </a:solidFill>
              </a:rPr>
              <a:t>Икона «Образ всех святых»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  <a:p>
            <a:r>
              <a:rPr lang="ru-RU" sz="1400" b="1" dirty="0">
                <a:solidFill>
                  <a:srgbClr val="C00000"/>
                </a:solidFill>
              </a:rPr>
              <a:t>15 июня  2024 г</a:t>
            </a:r>
            <a:r>
              <a:rPr lang="ru-RU" sz="1400" b="1" dirty="0">
                <a:solidFill>
                  <a:srgbClr val="002060"/>
                </a:solidFill>
              </a:rPr>
              <a:t>.– День всех святых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22 июня 2024 г. </a:t>
            </a:r>
            <a:r>
              <a:rPr lang="ru-RU" sz="1400" dirty="0">
                <a:solidFill>
                  <a:schemeClr val="tx1"/>
                </a:solidFill>
              </a:rPr>
              <a:t>– </a:t>
            </a:r>
            <a:r>
              <a:rPr lang="ru-RU" sz="1400" b="1" dirty="0">
                <a:solidFill>
                  <a:srgbClr val="002060"/>
                </a:solidFill>
              </a:rPr>
              <a:t>День всех святых, в земле Русской просиявших.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0F68B8-A531-482B-B027-218CBE8AC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30" y="2308942"/>
            <a:ext cx="1704266" cy="2722092"/>
          </a:xfrm>
          <a:prstGeom prst="rect">
            <a:avLst/>
          </a:prstGeom>
        </p:spPr>
      </p:pic>
      <p:sp>
        <p:nvSpPr>
          <p:cNvPr id="8" name="Прямоугольник: загнутый угол 7">
            <a:extLst>
              <a:ext uri="{FF2B5EF4-FFF2-40B4-BE49-F238E27FC236}">
                <a16:creationId xmlns:a16="http://schemas.microsoft.com/office/drawing/2014/main" id="{B71170CC-912F-43E1-BB98-5E0228BBC7D6}"/>
              </a:ext>
            </a:extLst>
          </p:cNvPr>
          <p:cNvSpPr/>
          <p:nvPr/>
        </p:nvSpPr>
        <p:spPr>
          <a:xfrm>
            <a:off x="4084083" y="1183710"/>
            <a:ext cx="3137771" cy="5279720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3"/>
            </a:pPr>
            <a:r>
              <a:rPr lang="ru-RU" sz="1600" b="1" dirty="0">
                <a:solidFill>
                  <a:srgbClr val="002060"/>
                </a:solidFill>
              </a:rPr>
              <a:t>Находим символы святости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: загнутый угол 8">
            <a:extLst>
              <a:ext uri="{FF2B5EF4-FFF2-40B4-BE49-F238E27FC236}">
                <a16:creationId xmlns:a16="http://schemas.microsoft.com/office/drawing/2014/main" id="{18946FDA-68A7-45FC-BE05-38B5F13580E2}"/>
              </a:ext>
            </a:extLst>
          </p:cNvPr>
          <p:cNvSpPr/>
          <p:nvPr/>
        </p:nvSpPr>
        <p:spPr>
          <a:xfrm>
            <a:off x="7516948" y="1157067"/>
            <a:ext cx="4324630" cy="5279720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endParaRPr lang="ru-RU" sz="1400" b="1" dirty="0">
              <a:solidFill>
                <a:srgbClr val="002060"/>
              </a:solidFill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4. Угадай «Чьи предметы в коробке?»</a:t>
            </a: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0206E9D-035B-4469-84A8-492EB404E362}"/>
              </a:ext>
            </a:extLst>
          </p:cNvPr>
          <p:cNvSpPr/>
          <p:nvPr/>
        </p:nvSpPr>
        <p:spPr>
          <a:xfrm>
            <a:off x="4137765" y="1638217"/>
            <a:ext cx="945715" cy="2682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Святитель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AABEEDC-B20E-4014-8B90-164A4FBE3F53}"/>
              </a:ext>
            </a:extLst>
          </p:cNvPr>
          <p:cNvSpPr/>
          <p:nvPr/>
        </p:nvSpPr>
        <p:spPr>
          <a:xfrm>
            <a:off x="4161457" y="2111215"/>
            <a:ext cx="945715" cy="2682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Мученик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86D3790-FE17-4092-98D2-2373325B25BA}"/>
              </a:ext>
            </a:extLst>
          </p:cNvPr>
          <p:cNvSpPr/>
          <p:nvPr/>
        </p:nvSpPr>
        <p:spPr>
          <a:xfrm>
            <a:off x="4184813" y="2616464"/>
            <a:ext cx="945715" cy="2682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Целитель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6443BFE-F2FC-4401-BC05-5F4F21171F24}"/>
              </a:ext>
            </a:extLst>
          </p:cNvPr>
          <p:cNvSpPr/>
          <p:nvPr/>
        </p:nvSpPr>
        <p:spPr>
          <a:xfrm>
            <a:off x="4226179" y="3149667"/>
            <a:ext cx="945715" cy="2682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Праведная</a:t>
            </a:r>
          </a:p>
        </p:txBody>
      </p:sp>
      <p:pic>
        <p:nvPicPr>
          <p:cNvPr id="15" name="Рисунок 14" descr="https://pokrovtulun.cerkov.ru/files/2017/09/%D0%A1%D0%92%D0%92.-%D0%9C%D0%A7%D0%A7.-%D0%90%D0%94%D0%A0%D0%98%D0%90%D0%9D-%D0%98-%D0%9D%D0%90%D0%A2%D0%90%D0%9B%D0%98%D0%AF.jpg">
            <a:extLst>
              <a:ext uri="{FF2B5EF4-FFF2-40B4-BE49-F238E27FC236}">
                <a16:creationId xmlns:a16="http://schemas.microsoft.com/office/drawing/2014/main" id="{C047C5E7-24B7-4C9E-A10A-3B0BCCC7D16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53" y="1638217"/>
            <a:ext cx="696786" cy="8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pokrovtulun.cerkov.ru/files/2017/10/%D0%A1%D0%92%D0%A2.-%D0%9D%D0%95%D0%9A%D0%A2%D0%90%D0%A0%D0%98%D0%99-%D0%AD%D0%93%D0%98%D0%9D%D0%A1%D0%9A%D0%98%D0%99.jpg">
            <a:extLst>
              <a:ext uri="{FF2B5EF4-FFF2-40B4-BE49-F238E27FC236}">
                <a16:creationId xmlns:a16="http://schemas.microsoft.com/office/drawing/2014/main" id="{80FE3FA2-212C-4A52-B6BA-283405C3387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63" y="2018203"/>
            <a:ext cx="634673" cy="8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pokrovtulun.cerkov.ru/files/2017/10/%D0%A1%D0%92.-%D0%91%D0%9B%D0%96.-%D0%9C%D0%90%D0%A2%D0%A0%D0%9E%D0%9D%D0%90.jpg">
            <a:extLst>
              <a:ext uri="{FF2B5EF4-FFF2-40B4-BE49-F238E27FC236}">
                <a16:creationId xmlns:a16="http://schemas.microsoft.com/office/drawing/2014/main" id="{065998EB-5408-48F8-A153-89E2C47934A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18" y="2935585"/>
            <a:ext cx="701100" cy="8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pokrovtulun.cerkov.ru/files/2017/10/%D0%92%D0%9C%D0%A7.-%D0%9F%D0%90%D0%9D%D0%A2%D0%95%D0%9B%D0%98%D0%98%D0%9C%D0%9E%D0%9D.jpg">
            <a:extLst>
              <a:ext uri="{FF2B5EF4-FFF2-40B4-BE49-F238E27FC236}">
                <a16:creationId xmlns:a16="http://schemas.microsoft.com/office/drawing/2014/main" id="{FAF96F0E-6FFB-48F8-A03C-B2135B23846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845" y="3315240"/>
            <a:ext cx="609898" cy="10083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Соединитель: изогнутый 19">
            <a:extLst>
              <a:ext uri="{FF2B5EF4-FFF2-40B4-BE49-F238E27FC236}">
                <a16:creationId xmlns:a16="http://schemas.microsoft.com/office/drawing/2014/main" id="{7D89791D-7514-44D8-BF49-582099F7972D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72490" y="1772357"/>
            <a:ext cx="731335" cy="62170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: изогнутый 21">
            <a:extLst>
              <a:ext uri="{FF2B5EF4-FFF2-40B4-BE49-F238E27FC236}">
                <a16:creationId xmlns:a16="http://schemas.microsoft.com/office/drawing/2014/main" id="{66946C17-4164-4282-84C5-CC60BFBE62F5}"/>
              </a:ext>
            </a:extLst>
          </p:cNvPr>
          <p:cNvCxnSpPr/>
          <p:nvPr/>
        </p:nvCxnSpPr>
        <p:spPr>
          <a:xfrm flipV="1">
            <a:off x="5150997" y="1831989"/>
            <a:ext cx="1283921" cy="46062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: изогнутый 23">
            <a:extLst>
              <a:ext uri="{FF2B5EF4-FFF2-40B4-BE49-F238E27FC236}">
                <a16:creationId xmlns:a16="http://schemas.microsoft.com/office/drawing/2014/main" id="{6E138291-E49C-46EF-ADF1-1249F25DA320}"/>
              </a:ext>
            </a:extLst>
          </p:cNvPr>
          <p:cNvCxnSpPr>
            <a:stCxn id="13" idx="3"/>
          </p:cNvCxnSpPr>
          <p:nvPr/>
        </p:nvCxnSpPr>
        <p:spPr>
          <a:xfrm>
            <a:off x="5130528" y="2750597"/>
            <a:ext cx="495507" cy="81353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: изогнутый 25">
            <a:extLst>
              <a:ext uri="{FF2B5EF4-FFF2-40B4-BE49-F238E27FC236}">
                <a16:creationId xmlns:a16="http://schemas.microsoft.com/office/drawing/2014/main" id="{F682A61E-44A0-475B-8EAA-DDB813D304CB}"/>
              </a:ext>
            </a:extLst>
          </p:cNvPr>
          <p:cNvCxnSpPr>
            <a:stCxn id="14" idx="3"/>
          </p:cNvCxnSpPr>
          <p:nvPr/>
        </p:nvCxnSpPr>
        <p:spPr>
          <a:xfrm flipV="1">
            <a:off x="5171894" y="3149667"/>
            <a:ext cx="1283920" cy="13413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блачко с текстом: прямоугольное 26">
            <a:extLst>
              <a:ext uri="{FF2B5EF4-FFF2-40B4-BE49-F238E27FC236}">
                <a16:creationId xmlns:a16="http://schemas.microsoft.com/office/drawing/2014/main" id="{0AE5A825-706A-462F-A03F-B4C49059371D}"/>
              </a:ext>
            </a:extLst>
          </p:cNvPr>
          <p:cNvSpPr/>
          <p:nvPr/>
        </p:nvSpPr>
        <p:spPr>
          <a:xfrm>
            <a:off x="4283899" y="4657569"/>
            <a:ext cx="1189973" cy="935985"/>
          </a:xfrm>
          <a:prstGeom prst="wedgeRectCallou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02060"/>
                </a:solidFill>
              </a:rPr>
              <a:t>Рисуют нимб</a:t>
            </a:r>
          </a:p>
        </p:txBody>
      </p:sp>
      <p:pic>
        <p:nvPicPr>
          <p:cNvPr id="28" name="Picture 2" descr="Picture background">
            <a:extLst>
              <a:ext uri="{FF2B5EF4-FFF2-40B4-BE49-F238E27FC236}">
                <a16:creationId xmlns:a16="http://schemas.microsoft.com/office/drawing/2014/main" id="{258C4E3D-3FCB-48A7-869D-84720DAD7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21458" r="3474" b="23844"/>
          <a:stretch/>
        </p:blipFill>
        <p:spPr bwMode="auto">
          <a:xfrm>
            <a:off x="7749964" y="1825839"/>
            <a:ext cx="1012481" cy="804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Блок-схема: узел 28">
            <a:extLst>
              <a:ext uri="{FF2B5EF4-FFF2-40B4-BE49-F238E27FC236}">
                <a16:creationId xmlns:a16="http://schemas.microsoft.com/office/drawing/2014/main" id="{272191CD-2A45-4E12-89D9-25BA29866BC6}"/>
              </a:ext>
            </a:extLst>
          </p:cNvPr>
          <p:cNvSpPr/>
          <p:nvPr/>
        </p:nvSpPr>
        <p:spPr>
          <a:xfrm>
            <a:off x="8603720" y="1693841"/>
            <a:ext cx="357246" cy="324362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1</a:t>
            </a:r>
          </a:p>
        </p:txBody>
      </p:sp>
      <p:pic>
        <p:nvPicPr>
          <p:cNvPr id="30" name="Picture 2" descr="Picture background">
            <a:extLst>
              <a:ext uri="{FF2B5EF4-FFF2-40B4-BE49-F238E27FC236}">
                <a16:creationId xmlns:a16="http://schemas.microsoft.com/office/drawing/2014/main" id="{BA6DCED2-DEDD-4B7C-813D-0E708C38C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21458" r="3474" b="23844"/>
          <a:stretch/>
        </p:blipFill>
        <p:spPr bwMode="auto">
          <a:xfrm>
            <a:off x="7769862" y="2935585"/>
            <a:ext cx="1012481" cy="804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2FC1810D-8248-4839-A7E9-EED4B579443A}"/>
              </a:ext>
            </a:extLst>
          </p:cNvPr>
          <p:cNvSpPr/>
          <p:nvPr/>
        </p:nvSpPr>
        <p:spPr>
          <a:xfrm>
            <a:off x="8603720" y="2812448"/>
            <a:ext cx="357246" cy="324362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32" name="Picture 2" descr="Picture background">
            <a:extLst>
              <a:ext uri="{FF2B5EF4-FFF2-40B4-BE49-F238E27FC236}">
                <a16:creationId xmlns:a16="http://schemas.microsoft.com/office/drawing/2014/main" id="{362920F4-31D0-47C1-AD41-988B5D53A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21458" r="3474" b="23844"/>
          <a:stretch/>
        </p:blipFill>
        <p:spPr bwMode="auto">
          <a:xfrm>
            <a:off x="7748746" y="4070905"/>
            <a:ext cx="1012481" cy="804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Блок-схема: узел 32">
            <a:extLst>
              <a:ext uri="{FF2B5EF4-FFF2-40B4-BE49-F238E27FC236}">
                <a16:creationId xmlns:a16="http://schemas.microsoft.com/office/drawing/2014/main" id="{880B5FE5-5FB7-43B7-B721-818FA865B4FC}"/>
              </a:ext>
            </a:extLst>
          </p:cNvPr>
          <p:cNvSpPr/>
          <p:nvPr/>
        </p:nvSpPr>
        <p:spPr>
          <a:xfrm>
            <a:off x="8583406" y="3894925"/>
            <a:ext cx="357246" cy="338975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DFA950E-D67A-475F-B03D-98962AA11F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28" y="1738275"/>
            <a:ext cx="656165" cy="73288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4BE450B-3944-4F8B-ADC7-886B01603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67" y="1697994"/>
            <a:ext cx="1036318" cy="8749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1EB4ABC-F834-48DB-A23D-A2CECA1DC8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259" y="1606595"/>
            <a:ext cx="741297" cy="10577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A3D384F-BB5C-4193-AC1C-F202982A11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21" y="4992015"/>
            <a:ext cx="871730" cy="11442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661567D-6881-4217-869A-2824273F5C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100" y="5035888"/>
            <a:ext cx="865167" cy="10565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0AEAD6-6D62-4A50-BE15-D314E81234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516" y="4992015"/>
            <a:ext cx="828392" cy="1144254"/>
          </a:xfrm>
          <a:prstGeom prst="rect">
            <a:avLst/>
          </a:prstGeom>
        </p:spPr>
      </p:pic>
      <p:sp>
        <p:nvSpPr>
          <p:cNvPr id="44" name="Блок-схема: узел 43">
            <a:extLst>
              <a:ext uri="{FF2B5EF4-FFF2-40B4-BE49-F238E27FC236}">
                <a16:creationId xmlns:a16="http://schemas.microsoft.com/office/drawing/2014/main" id="{501D22C0-5A6C-414B-809B-8652E98ACAC1}"/>
              </a:ext>
            </a:extLst>
          </p:cNvPr>
          <p:cNvSpPr/>
          <p:nvPr/>
        </p:nvSpPr>
        <p:spPr>
          <a:xfrm rot="10800000" flipV="1">
            <a:off x="8145104" y="6178519"/>
            <a:ext cx="247335" cy="216017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5" name="Блок-схема: узел 44">
            <a:extLst>
              <a:ext uri="{FF2B5EF4-FFF2-40B4-BE49-F238E27FC236}">
                <a16:creationId xmlns:a16="http://schemas.microsoft.com/office/drawing/2014/main" id="{422D0A67-73A8-46D8-AA5A-0C873733BDD1}"/>
              </a:ext>
            </a:extLst>
          </p:cNvPr>
          <p:cNvSpPr/>
          <p:nvPr/>
        </p:nvSpPr>
        <p:spPr>
          <a:xfrm rot="10567955" flipV="1">
            <a:off x="9625193" y="6165993"/>
            <a:ext cx="247335" cy="216017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35F10ADE-6639-4106-9BCC-F85CF0377368}"/>
              </a:ext>
            </a:extLst>
          </p:cNvPr>
          <p:cNvSpPr/>
          <p:nvPr/>
        </p:nvSpPr>
        <p:spPr>
          <a:xfrm rot="10800000" flipV="1">
            <a:off x="11492575" y="5251405"/>
            <a:ext cx="247335" cy="216017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33EE368-54B5-4446-97EC-298C6A8A83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656" y="2915275"/>
            <a:ext cx="1312503" cy="84492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8935C3-881A-4254-8D2D-344D82D2B5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742" y="3009654"/>
            <a:ext cx="656165" cy="656165"/>
          </a:xfrm>
          <a:prstGeom prst="rect">
            <a:avLst/>
          </a:prstGeom>
        </p:spPr>
      </p:pic>
      <p:pic>
        <p:nvPicPr>
          <p:cNvPr id="52" name="Объект 6">
            <a:extLst>
              <a:ext uri="{FF2B5EF4-FFF2-40B4-BE49-F238E27FC236}">
                <a16:creationId xmlns:a16="http://schemas.microsoft.com/office/drawing/2014/main" id="{EE3E79BC-228C-46BB-993B-B741CF15A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733" y="3977116"/>
            <a:ext cx="1321157" cy="878181"/>
          </a:xfrm>
        </p:spPr>
      </p:pic>
    </p:spTree>
    <p:extLst>
      <p:ext uri="{BB962C8B-B14F-4D97-AF65-F5344CB8AC3E}">
        <p14:creationId xmlns:p14="http://schemas.microsoft.com/office/powerpoint/2010/main" val="1596372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загнутый угол 3">
            <a:extLst>
              <a:ext uri="{FF2B5EF4-FFF2-40B4-BE49-F238E27FC236}">
                <a16:creationId xmlns:a16="http://schemas.microsoft.com/office/drawing/2014/main" id="{81EBA296-8BEB-4958-9FA8-F8FD93F29286}"/>
              </a:ext>
            </a:extLst>
          </p:cNvPr>
          <p:cNvSpPr/>
          <p:nvPr/>
        </p:nvSpPr>
        <p:spPr>
          <a:xfrm>
            <a:off x="1096027" y="576197"/>
            <a:ext cx="4421688" cy="5592871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5. Узнать святых земли Русской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3E15A3-439E-4B4B-AEDD-430E40AAA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04" y="914400"/>
            <a:ext cx="895810" cy="1119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546C1F-0148-4E39-AF18-5A58D3BE1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71" y="914400"/>
            <a:ext cx="809605" cy="1119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C243CA-A897-4752-8AF1-04AC887C3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33" y="914400"/>
            <a:ext cx="831397" cy="1119900"/>
          </a:xfrm>
          <a:prstGeom prst="rect">
            <a:avLst/>
          </a:prstGeom>
        </p:spPr>
      </p:pic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E7C6B0BD-6093-41D3-9410-B1214549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13" y="2372503"/>
            <a:ext cx="949592" cy="120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B6D7EB-1B05-42CD-BF51-27F814511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74" y="2372503"/>
            <a:ext cx="894912" cy="12036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CA7DD3-05BF-456A-9AD2-C7B59859E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55" y="2372504"/>
            <a:ext cx="949593" cy="12036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8B4827-246F-47C5-AF22-BC6B37A5E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13" y="4047623"/>
            <a:ext cx="886352" cy="1279532"/>
          </a:xfrm>
          <a:prstGeom prst="rect">
            <a:avLst/>
          </a:prstGeom>
        </p:spPr>
      </p:pic>
      <p:pic>
        <p:nvPicPr>
          <p:cNvPr id="12" name="Picture 4" descr="Picture background">
            <a:extLst>
              <a:ext uri="{FF2B5EF4-FFF2-40B4-BE49-F238E27FC236}">
                <a16:creationId xmlns:a16="http://schemas.microsoft.com/office/drawing/2014/main" id="{428AF80A-8154-461E-BEF7-154FBB9D9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22" y="4047623"/>
            <a:ext cx="944564" cy="127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04B4DB6-BB8D-46B7-8D76-FC4F0C35B415}"/>
              </a:ext>
            </a:extLst>
          </p:cNvPr>
          <p:cNvPicPr/>
          <p:nvPr/>
        </p:nvPicPr>
        <p:blipFill rotWithShape="1">
          <a:blip r:embed="rId10"/>
          <a:srcRect l="9231" r="10978"/>
          <a:stretch/>
        </p:blipFill>
        <p:spPr bwMode="auto">
          <a:xfrm>
            <a:off x="3619943" y="4035066"/>
            <a:ext cx="822305" cy="1203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D12EF5C7-4589-484F-AA70-E9194E7A22D5}"/>
              </a:ext>
            </a:extLst>
          </p:cNvPr>
          <p:cNvSpPr/>
          <p:nvPr/>
        </p:nvSpPr>
        <p:spPr>
          <a:xfrm>
            <a:off x="1499049" y="2048550"/>
            <a:ext cx="273384" cy="275028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3FCBCA46-7CF5-4EC1-ACDF-BDEEEF9428BB}"/>
              </a:ext>
            </a:extLst>
          </p:cNvPr>
          <p:cNvSpPr/>
          <p:nvPr/>
        </p:nvSpPr>
        <p:spPr>
          <a:xfrm>
            <a:off x="2722281" y="2042714"/>
            <a:ext cx="273384" cy="275028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05C92D93-46D8-4459-B47F-88AF25324097}"/>
              </a:ext>
            </a:extLst>
          </p:cNvPr>
          <p:cNvSpPr/>
          <p:nvPr/>
        </p:nvSpPr>
        <p:spPr>
          <a:xfrm>
            <a:off x="3884163" y="2042714"/>
            <a:ext cx="273384" cy="275028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431049A9-71DA-4F57-AC4E-EBABCD321B43}"/>
              </a:ext>
            </a:extLst>
          </p:cNvPr>
          <p:cNvSpPr/>
          <p:nvPr/>
        </p:nvSpPr>
        <p:spPr>
          <a:xfrm>
            <a:off x="1613673" y="3612419"/>
            <a:ext cx="273384" cy="275028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D47916A1-CC74-47EB-93D6-4175A55FBF38}"/>
              </a:ext>
            </a:extLst>
          </p:cNvPr>
          <p:cNvSpPr/>
          <p:nvPr/>
        </p:nvSpPr>
        <p:spPr>
          <a:xfrm>
            <a:off x="2754038" y="3621497"/>
            <a:ext cx="273384" cy="275028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>
            <a:extLst>
              <a:ext uri="{FF2B5EF4-FFF2-40B4-BE49-F238E27FC236}">
                <a16:creationId xmlns:a16="http://schemas.microsoft.com/office/drawing/2014/main" id="{7B6E238C-A157-4CC9-A877-D3FCC42BDE89}"/>
              </a:ext>
            </a:extLst>
          </p:cNvPr>
          <p:cNvSpPr/>
          <p:nvPr/>
        </p:nvSpPr>
        <p:spPr>
          <a:xfrm>
            <a:off x="3894403" y="3627287"/>
            <a:ext cx="273384" cy="275028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>
            <a:extLst>
              <a:ext uri="{FF2B5EF4-FFF2-40B4-BE49-F238E27FC236}">
                <a16:creationId xmlns:a16="http://schemas.microsoft.com/office/drawing/2014/main" id="{4F86A24C-6BCA-46E4-8A4A-40FBDB3407FC}"/>
              </a:ext>
            </a:extLst>
          </p:cNvPr>
          <p:cNvSpPr/>
          <p:nvPr/>
        </p:nvSpPr>
        <p:spPr>
          <a:xfrm>
            <a:off x="1512860" y="5372479"/>
            <a:ext cx="273384" cy="275028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88E16169-6494-43F5-A590-388B1D57F153}"/>
              </a:ext>
            </a:extLst>
          </p:cNvPr>
          <p:cNvSpPr/>
          <p:nvPr/>
        </p:nvSpPr>
        <p:spPr>
          <a:xfrm>
            <a:off x="2702541" y="5372479"/>
            <a:ext cx="273384" cy="275028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D7901DB9-33F8-40BA-9C4E-C44FE6ADE559}"/>
              </a:ext>
            </a:extLst>
          </p:cNvPr>
          <p:cNvSpPr/>
          <p:nvPr/>
        </p:nvSpPr>
        <p:spPr>
          <a:xfrm>
            <a:off x="3944459" y="5327155"/>
            <a:ext cx="273384" cy="275028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Маркеры-галочки">
            <a:extLst>
              <a:ext uri="{FF2B5EF4-FFF2-40B4-BE49-F238E27FC236}">
                <a16:creationId xmlns:a16="http://schemas.microsoft.com/office/drawing/2014/main" id="{85DAC492-901D-4E23-B3DC-7A97824BB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16590" y="3552351"/>
            <a:ext cx="371477" cy="284602"/>
          </a:xfrm>
          <a:prstGeom prst="rect">
            <a:avLst/>
          </a:prstGeom>
        </p:spPr>
      </p:pic>
      <p:pic>
        <p:nvPicPr>
          <p:cNvPr id="25" name="Рисунок 24" descr="Маркеры-галочки">
            <a:extLst>
              <a:ext uri="{FF2B5EF4-FFF2-40B4-BE49-F238E27FC236}">
                <a16:creationId xmlns:a16="http://schemas.microsoft.com/office/drawing/2014/main" id="{64F4A3CA-DC1A-4874-A96B-E80EB937F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46538" y="1999483"/>
            <a:ext cx="371477" cy="284602"/>
          </a:xfrm>
          <a:prstGeom prst="rect">
            <a:avLst/>
          </a:prstGeom>
        </p:spPr>
      </p:pic>
      <p:pic>
        <p:nvPicPr>
          <p:cNvPr id="26" name="Рисунок 25" descr="Маркеры-галочки">
            <a:extLst>
              <a:ext uri="{FF2B5EF4-FFF2-40B4-BE49-F238E27FC236}">
                <a16:creationId xmlns:a16="http://schemas.microsoft.com/office/drawing/2014/main" id="{D968DCA3-FCBA-48A6-BC57-61D5E541F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37878" y="5317581"/>
            <a:ext cx="371477" cy="284602"/>
          </a:xfrm>
          <a:prstGeom prst="rect">
            <a:avLst/>
          </a:prstGeom>
        </p:spPr>
      </p:pic>
      <p:pic>
        <p:nvPicPr>
          <p:cNvPr id="27" name="Рисунок 26" descr="Маркеры-галочки">
            <a:extLst>
              <a:ext uri="{FF2B5EF4-FFF2-40B4-BE49-F238E27FC236}">
                <a16:creationId xmlns:a16="http://schemas.microsoft.com/office/drawing/2014/main" id="{8F6F19F4-7B2C-4C73-81AA-F566F0B60A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82048" y="5317581"/>
            <a:ext cx="371477" cy="284602"/>
          </a:xfrm>
          <a:prstGeom prst="rect">
            <a:avLst/>
          </a:prstGeom>
        </p:spPr>
      </p:pic>
      <p:sp>
        <p:nvSpPr>
          <p:cNvPr id="29" name="Прямоугольник: загнутый угол 28">
            <a:extLst>
              <a:ext uri="{FF2B5EF4-FFF2-40B4-BE49-F238E27FC236}">
                <a16:creationId xmlns:a16="http://schemas.microsoft.com/office/drawing/2014/main" id="{03A04912-4CE9-412A-AEB5-D32919CD4470}"/>
              </a:ext>
            </a:extLst>
          </p:cNvPr>
          <p:cNvSpPr/>
          <p:nvPr/>
        </p:nvSpPr>
        <p:spPr>
          <a:xfrm>
            <a:off x="5866501" y="576196"/>
            <a:ext cx="4421688" cy="5592871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6. Храмы нашего города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Пресвятая – (относится к Богородице),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превышающая всех в святости.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C9639CD-716B-40AB-9A8F-162FF1B4C7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87" y="1058967"/>
            <a:ext cx="1497908" cy="1225118"/>
          </a:xfrm>
          <a:prstGeom prst="rect">
            <a:avLst/>
          </a:prstGeom>
        </p:spPr>
      </p:pic>
      <p:pic>
        <p:nvPicPr>
          <p:cNvPr id="31" name="Picture 4" descr="article">
            <a:extLst>
              <a:ext uri="{FF2B5EF4-FFF2-40B4-BE49-F238E27FC236}">
                <a16:creationId xmlns:a16="http://schemas.microsoft.com/office/drawing/2014/main" id="{54B25A7C-9D73-4450-8C7B-6EB2FFCA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71" y="1058967"/>
            <a:ext cx="1759931" cy="122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Picture background">
            <a:extLst>
              <a:ext uri="{FF2B5EF4-FFF2-40B4-BE49-F238E27FC236}">
                <a16:creationId xmlns:a16="http://schemas.microsoft.com/office/drawing/2014/main" id="{304400CA-F5B0-4824-9B90-DC9A4F66F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t="13135" r="16173" b="3190"/>
          <a:stretch/>
        </p:blipFill>
        <p:spPr bwMode="auto">
          <a:xfrm>
            <a:off x="6367330" y="2638717"/>
            <a:ext cx="884405" cy="111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5B93D67-7599-4D19-B66B-FC03928D0B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74" y="2661854"/>
            <a:ext cx="864311" cy="1113246"/>
          </a:xfrm>
          <a:prstGeom prst="rect">
            <a:avLst/>
          </a:prstGeom>
        </p:spPr>
      </p:pic>
      <p:pic>
        <p:nvPicPr>
          <p:cNvPr id="34" name="Picture 2" descr="Picture background">
            <a:extLst>
              <a:ext uri="{FF2B5EF4-FFF2-40B4-BE49-F238E27FC236}">
                <a16:creationId xmlns:a16="http://schemas.microsoft.com/office/drawing/2014/main" id="{AD55F17D-321B-46CD-9151-4A0478AB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128" y="2629322"/>
            <a:ext cx="683598" cy="134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article">
            <a:extLst>
              <a:ext uri="{FF2B5EF4-FFF2-40B4-BE49-F238E27FC236}">
                <a16:creationId xmlns:a16="http://schemas.microsoft.com/office/drawing/2014/main" id="{A71204D7-1FBB-4B5F-80CF-49C195490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29" y="4314462"/>
            <a:ext cx="1535721" cy="10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Соединитель: изогнутый 36">
            <a:extLst>
              <a:ext uri="{FF2B5EF4-FFF2-40B4-BE49-F238E27FC236}">
                <a16:creationId xmlns:a16="http://schemas.microsoft.com/office/drawing/2014/main" id="{52DC6977-6C81-4A56-ADAE-C2E90C642C49}"/>
              </a:ext>
            </a:extLst>
          </p:cNvPr>
          <p:cNvCxnSpPr/>
          <p:nvPr/>
        </p:nvCxnSpPr>
        <p:spPr>
          <a:xfrm>
            <a:off x="6895578" y="2284085"/>
            <a:ext cx="2711885" cy="34523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: изогнутый 38">
            <a:extLst>
              <a:ext uri="{FF2B5EF4-FFF2-40B4-BE49-F238E27FC236}">
                <a16:creationId xmlns:a16="http://schemas.microsoft.com/office/drawing/2014/main" id="{CCE33BB5-EE81-45AC-A2E9-F750A5750229}"/>
              </a:ext>
            </a:extLst>
          </p:cNvPr>
          <p:cNvCxnSpPr/>
          <p:nvPr/>
        </p:nvCxnSpPr>
        <p:spPr>
          <a:xfrm rot="10800000" flipV="1">
            <a:off x="6588690" y="2284084"/>
            <a:ext cx="19346" cy="191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: изогнутый 40">
            <a:extLst>
              <a:ext uri="{FF2B5EF4-FFF2-40B4-BE49-F238E27FC236}">
                <a16:creationId xmlns:a16="http://schemas.microsoft.com/office/drawing/2014/main" id="{773AB222-BB90-4B8C-9B16-9E2ABAC95031}"/>
              </a:ext>
            </a:extLst>
          </p:cNvPr>
          <p:cNvCxnSpPr/>
          <p:nvPr/>
        </p:nvCxnSpPr>
        <p:spPr>
          <a:xfrm rot="10800000" flipV="1">
            <a:off x="6895578" y="2317742"/>
            <a:ext cx="2169550" cy="31158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: изогнутый 42">
            <a:extLst>
              <a:ext uri="{FF2B5EF4-FFF2-40B4-BE49-F238E27FC236}">
                <a16:creationId xmlns:a16="http://schemas.microsoft.com/office/drawing/2014/main" id="{2F2AE222-EFCF-40FB-8075-7C2F3FB1056A}"/>
              </a:ext>
            </a:extLst>
          </p:cNvPr>
          <p:cNvCxnSpPr>
            <a:endCxn id="33" idx="2"/>
          </p:cNvCxnSpPr>
          <p:nvPr/>
        </p:nvCxnSpPr>
        <p:spPr>
          <a:xfrm rot="5400000" flipH="1" flipV="1">
            <a:off x="7784532" y="4032198"/>
            <a:ext cx="514195" cy="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30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загнутый угол 3">
            <a:extLst>
              <a:ext uri="{FF2B5EF4-FFF2-40B4-BE49-F238E27FC236}">
                <a16:creationId xmlns:a16="http://schemas.microsoft.com/office/drawing/2014/main" id="{31450BBF-81EC-4701-B1E9-14F070C19DBB}"/>
              </a:ext>
            </a:extLst>
          </p:cNvPr>
          <p:cNvSpPr/>
          <p:nvPr/>
        </p:nvSpPr>
        <p:spPr>
          <a:xfrm>
            <a:off x="782877" y="469726"/>
            <a:ext cx="8874690" cy="5555293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7. Именины</a:t>
            </a:r>
          </a:p>
          <a:p>
            <a:r>
              <a:rPr lang="ru-RU" sz="1400" dirty="0">
                <a:solidFill>
                  <a:schemeClr val="tx1"/>
                </a:solidFill>
              </a:rPr>
              <a:t>Правильные ответы смотрите в приложении 9.</a:t>
            </a:r>
          </a:p>
          <a:p>
            <a:r>
              <a:rPr lang="ru-RU" dirty="0">
                <a:solidFill>
                  <a:srgbClr val="002060"/>
                </a:solidFill>
              </a:rPr>
              <a:t>8. </a:t>
            </a:r>
            <a:r>
              <a:rPr lang="ru-RU" b="1" dirty="0">
                <a:solidFill>
                  <a:srgbClr val="002060"/>
                </a:solidFill>
              </a:rPr>
              <a:t>Кто мой святой покровитель?</a:t>
            </a:r>
          </a:p>
          <a:p>
            <a:r>
              <a:rPr lang="ru-RU" sz="1400" dirty="0">
                <a:solidFill>
                  <a:schemeClr val="tx1"/>
                </a:solidFill>
              </a:rPr>
              <a:t>Обучающиеся переходят по ссылке, печатают в форму свое имя, день и месяц рождения, узнают своего святого.</a:t>
            </a:r>
          </a:p>
          <a:p>
            <a:r>
              <a:rPr lang="ru-RU" sz="1400" dirty="0">
                <a:solidFill>
                  <a:schemeClr val="tx1"/>
                </a:solidFill>
              </a:rPr>
              <a:t>Необходимо обратить внимание, что желательно прочитать житие своего святого небесного покровителя и стараться брать с него пример.</a:t>
            </a:r>
          </a:p>
          <a:p>
            <a:r>
              <a:rPr lang="ru-RU" b="1" dirty="0">
                <a:solidFill>
                  <a:srgbClr val="002060"/>
                </a:solidFill>
              </a:rPr>
              <a:t>9. Задать вопросы священнику.</a:t>
            </a:r>
          </a:p>
          <a:p>
            <a:r>
              <a:rPr lang="ru-RU" sz="1400" dirty="0">
                <a:solidFill>
                  <a:schemeClr val="tx1"/>
                </a:solidFill>
              </a:rPr>
              <a:t>Напомнить, чтобы формулировали вопрос с развернутым ответом, не односложные, в рамках изучаемой темы.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10. </a:t>
            </a:r>
            <a:r>
              <a:rPr lang="ru-RU" b="1" dirty="0">
                <a:solidFill>
                  <a:srgbClr val="002060"/>
                </a:solidFill>
              </a:rPr>
              <a:t>Собираем послание апостола Павла</a:t>
            </a:r>
          </a:p>
          <a:p>
            <a:r>
              <a:rPr lang="ru-RU" b="1" dirty="0">
                <a:solidFill>
                  <a:schemeClr val="tx1"/>
                </a:solidFill>
                <a:latin typeface="Vezitsa" panose="020B0500000000000000" pitchFamily="34" charset="-52"/>
              </a:rPr>
              <a:t>Подражайте мне, как я Христу</a:t>
            </a:r>
            <a:r>
              <a:rPr lang="ru-RU" b="1" dirty="0">
                <a:solidFill>
                  <a:schemeClr val="tx1"/>
                </a:solidFill>
              </a:rPr>
              <a:t>!!!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04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AE86880-BF08-4602-8DEA-BD898C9A2140}"/>
              </a:ext>
            </a:extLst>
          </p:cNvPr>
          <p:cNvSpPr/>
          <p:nvPr/>
        </p:nvSpPr>
        <p:spPr>
          <a:xfrm>
            <a:off x="421710" y="367427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002060"/>
                </a:solidFill>
                <a:latin typeface="Vezitsa" panose="020B0500000000000000" pitchFamily="34" charset="-52"/>
              </a:rPr>
              <a:t>П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1FD88FD-B420-4F2D-A939-E763F389B8E2}"/>
              </a:ext>
            </a:extLst>
          </p:cNvPr>
          <p:cNvSpPr/>
          <p:nvPr/>
        </p:nvSpPr>
        <p:spPr>
          <a:xfrm>
            <a:off x="3810000" y="362419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Ж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86BF899-3D32-4A60-8DB3-60C41C4E68A6}"/>
              </a:ext>
            </a:extLst>
          </p:cNvPr>
          <p:cNvSpPr/>
          <p:nvPr/>
        </p:nvSpPr>
        <p:spPr>
          <a:xfrm>
            <a:off x="398746" y="3624197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002060"/>
                </a:solidFill>
                <a:latin typeface="Vezitsa" panose="020B0500000000000000" pitchFamily="34" charset="-52"/>
              </a:rPr>
              <a:t>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4FAA8F7-9A08-4487-859A-375211D3C5FF}"/>
              </a:ext>
            </a:extLst>
          </p:cNvPr>
          <p:cNvSpPr/>
          <p:nvPr/>
        </p:nvSpPr>
        <p:spPr>
          <a:xfrm>
            <a:off x="3538603" y="367428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О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8D438A1-6485-4B78-961D-55B187C7AD24}"/>
              </a:ext>
            </a:extLst>
          </p:cNvPr>
          <p:cNvSpPr/>
          <p:nvPr/>
        </p:nvSpPr>
        <p:spPr>
          <a:xfrm>
            <a:off x="6534411" y="367427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Д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0E8642A-8559-4BDD-837B-77A3960976DA}"/>
              </a:ext>
            </a:extLst>
          </p:cNvPr>
          <p:cNvSpPr/>
          <p:nvPr/>
        </p:nvSpPr>
        <p:spPr>
          <a:xfrm>
            <a:off x="9354855" y="367430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Р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40FB2DE-2C83-45A3-A481-E8E9856D608D}"/>
              </a:ext>
            </a:extLst>
          </p:cNvPr>
          <p:cNvSpPr/>
          <p:nvPr/>
        </p:nvSpPr>
        <p:spPr>
          <a:xfrm>
            <a:off x="9465502" y="362419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Й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FA2E059-33EE-4A5A-B57B-0B349056B41C}"/>
              </a:ext>
            </a:extLst>
          </p:cNvPr>
          <p:cNvSpPr/>
          <p:nvPr/>
        </p:nvSpPr>
        <p:spPr>
          <a:xfrm>
            <a:off x="6599129" y="362419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600">
                <a:solidFill>
                  <a:srgbClr val="002060"/>
                </a:solidFill>
                <a:latin typeface="Vezitsa" panose="020B0500000000000000" pitchFamily="34" charset="-52"/>
              </a:rPr>
              <a:t>А</a:t>
            </a:r>
            <a:endParaRPr lang="ru-RU" sz="9600" dirty="0">
              <a:solidFill>
                <a:srgbClr val="002060"/>
              </a:solidFill>
              <a:latin typeface="Vezitsa" panose="020B0500000000000000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815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AE86880-BF08-4602-8DEA-BD898C9A2140}"/>
              </a:ext>
            </a:extLst>
          </p:cNvPr>
          <p:cNvSpPr/>
          <p:nvPr/>
        </p:nvSpPr>
        <p:spPr>
          <a:xfrm>
            <a:off x="450937" y="367428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Т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1FD88FD-B420-4F2D-A939-E763F389B8E2}"/>
              </a:ext>
            </a:extLst>
          </p:cNvPr>
          <p:cNvSpPr/>
          <p:nvPr/>
        </p:nvSpPr>
        <p:spPr>
          <a:xfrm>
            <a:off x="3754676" y="3624195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,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86BF899-3D32-4A60-8DB3-60C41C4E68A6}"/>
              </a:ext>
            </a:extLst>
          </p:cNvPr>
          <p:cNvSpPr/>
          <p:nvPr/>
        </p:nvSpPr>
        <p:spPr>
          <a:xfrm>
            <a:off x="398746" y="3624197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600" b="1">
                <a:solidFill>
                  <a:srgbClr val="002060"/>
                </a:solidFill>
                <a:latin typeface="Vezitsa" panose="020B0500000000000000" pitchFamily="34" charset="-52"/>
              </a:rPr>
              <a:t>Е</a:t>
            </a:r>
            <a:endParaRPr lang="ru-RU" sz="9600" b="1" dirty="0">
              <a:solidFill>
                <a:srgbClr val="002060"/>
              </a:solidFill>
              <a:latin typeface="Vezitsa" panose="020B0500000000000000" pitchFamily="34" charset="-52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4FAA8F7-9A08-4487-859A-375211D3C5FF}"/>
              </a:ext>
            </a:extLst>
          </p:cNvPr>
          <p:cNvSpPr/>
          <p:nvPr/>
        </p:nvSpPr>
        <p:spPr>
          <a:xfrm>
            <a:off x="3522945" y="36742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8D438A1-6485-4B78-961D-55B187C7AD24}"/>
              </a:ext>
            </a:extLst>
          </p:cNvPr>
          <p:cNvSpPr/>
          <p:nvPr/>
        </p:nvSpPr>
        <p:spPr>
          <a:xfrm>
            <a:off x="6534411" y="367427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М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0E8642A-8559-4BDD-837B-77A3960976DA}"/>
              </a:ext>
            </a:extLst>
          </p:cNvPr>
          <p:cNvSpPr/>
          <p:nvPr/>
        </p:nvSpPr>
        <p:spPr>
          <a:xfrm>
            <a:off x="9285962" y="36742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Н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40FB2DE-2C83-45A3-A481-E8E9856D608D}"/>
              </a:ext>
            </a:extLst>
          </p:cNvPr>
          <p:cNvSpPr/>
          <p:nvPr/>
        </p:nvSpPr>
        <p:spPr>
          <a:xfrm>
            <a:off x="9424793" y="3624195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FA2E059-33EE-4A5A-B57B-0B349056B41C}"/>
              </a:ext>
            </a:extLst>
          </p:cNvPr>
          <p:cNvSpPr/>
          <p:nvPr/>
        </p:nvSpPr>
        <p:spPr>
          <a:xfrm>
            <a:off x="6599129" y="362419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600" dirty="0">
                <a:solidFill>
                  <a:srgbClr val="002060"/>
                </a:solidFill>
                <a:latin typeface="Vezitsa" panose="020B0500000000000000" pitchFamily="34" charset="-52"/>
              </a:rPr>
              <a:t>К</a:t>
            </a:r>
          </a:p>
        </p:txBody>
      </p:sp>
    </p:spTree>
    <p:extLst>
      <p:ext uri="{BB962C8B-B14F-4D97-AF65-F5344CB8AC3E}">
        <p14:creationId xmlns:p14="http://schemas.microsoft.com/office/powerpoint/2010/main" val="115347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AE86880-BF08-4602-8DEA-BD898C9A2140}"/>
              </a:ext>
            </a:extLst>
          </p:cNvPr>
          <p:cNvSpPr/>
          <p:nvPr/>
        </p:nvSpPr>
        <p:spPr>
          <a:xfrm>
            <a:off x="450937" y="367428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К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1FD88FD-B420-4F2D-A939-E763F389B8E2}"/>
              </a:ext>
            </a:extLst>
          </p:cNvPr>
          <p:cNvSpPr/>
          <p:nvPr/>
        </p:nvSpPr>
        <p:spPr>
          <a:xfrm>
            <a:off x="3754676" y="3624194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С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86BF899-3D32-4A60-8DB3-60C41C4E68A6}"/>
              </a:ext>
            </a:extLst>
          </p:cNvPr>
          <p:cNvSpPr/>
          <p:nvPr/>
        </p:nvSpPr>
        <p:spPr>
          <a:xfrm>
            <a:off x="354905" y="3624194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4FAA8F7-9A08-4487-859A-375211D3C5FF}"/>
              </a:ext>
            </a:extLst>
          </p:cNvPr>
          <p:cNvSpPr/>
          <p:nvPr/>
        </p:nvSpPr>
        <p:spPr>
          <a:xfrm>
            <a:off x="3522945" y="36742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8D438A1-6485-4B78-961D-55B187C7AD24}"/>
              </a:ext>
            </a:extLst>
          </p:cNvPr>
          <p:cNvSpPr/>
          <p:nvPr/>
        </p:nvSpPr>
        <p:spPr>
          <a:xfrm>
            <a:off x="6534411" y="367427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Х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0E8642A-8559-4BDD-837B-77A3960976DA}"/>
              </a:ext>
            </a:extLst>
          </p:cNvPr>
          <p:cNvSpPr/>
          <p:nvPr/>
        </p:nvSpPr>
        <p:spPr>
          <a:xfrm>
            <a:off x="9285962" y="36742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Р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840FB2DE-2C83-45A3-A481-E8E9856D608D}"/>
              </a:ext>
            </a:extLst>
          </p:cNvPr>
          <p:cNvSpPr/>
          <p:nvPr/>
        </p:nvSpPr>
        <p:spPr>
          <a:xfrm>
            <a:off x="9443582" y="3624194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У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FA2E059-33EE-4A5A-B57B-0B349056B41C}"/>
              </a:ext>
            </a:extLst>
          </p:cNvPr>
          <p:cNvSpPr/>
          <p:nvPr/>
        </p:nvSpPr>
        <p:spPr>
          <a:xfrm>
            <a:off x="6599129" y="362419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600" dirty="0">
                <a:solidFill>
                  <a:srgbClr val="002060"/>
                </a:solidFill>
                <a:latin typeface="Vezitsa" panose="020B0500000000000000" pitchFamily="34" charset="-52"/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2319608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AE86880-BF08-4602-8DEA-BD898C9A2140}"/>
              </a:ext>
            </a:extLst>
          </p:cNvPr>
          <p:cNvSpPr/>
          <p:nvPr/>
        </p:nvSpPr>
        <p:spPr>
          <a:xfrm>
            <a:off x="450937" y="367428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!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4FAA8F7-9A08-4487-859A-375211D3C5FF}"/>
              </a:ext>
            </a:extLst>
          </p:cNvPr>
          <p:cNvSpPr/>
          <p:nvPr/>
        </p:nvSpPr>
        <p:spPr>
          <a:xfrm>
            <a:off x="3522945" y="367426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!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8D438A1-6485-4B78-961D-55B187C7AD24}"/>
              </a:ext>
            </a:extLst>
          </p:cNvPr>
          <p:cNvSpPr/>
          <p:nvPr/>
        </p:nvSpPr>
        <p:spPr>
          <a:xfrm>
            <a:off x="6534411" y="367427"/>
            <a:ext cx="2455101" cy="2417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2060"/>
                </a:solidFill>
                <a:latin typeface="Vezitsa" panose="020B0500000000000000" pitchFamily="34" charset="-5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37338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261</Words>
  <Application>Microsoft Office PowerPoint</Application>
  <PresentationFormat>Широкоэкранный</PresentationFormat>
  <Paragraphs>206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Vezitsa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</dc:creator>
  <cp:lastModifiedBy>Степан</cp:lastModifiedBy>
  <cp:revision>23</cp:revision>
  <dcterms:created xsi:type="dcterms:W3CDTF">2024-11-19T09:13:08Z</dcterms:created>
  <dcterms:modified xsi:type="dcterms:W3CDTF">2024-11-19T18:12:24Z</dcterms:modified>
</cp:coreProperties>
</file>