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0" r:id="rId18"/>
    <p:sldId id="273" r:id="rId19"/>
    <p:sldId id="274" r:id="rId20"/>
    <p:sldId id="275" r:id="rId21"/>
    <p:sldId id="278" r:id="rId22"/>
    <p:sldId id="277" r:id="rId23"/>
    <p:sldId id="279" r:id="rId24"/>
    <p:sldId id="280" r:id="rId25"/>
    <p:sldId id="276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8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2845A-BD90-43D9-9E07-6AEA080DD89A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2FDED-0F60-4BF4-BCDE-3DA75F5901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2845A-BD90-43D9-9E07-6AEA080DD89A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2FDED-0F60-4BF4-BCDE-3DA75F5901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2845A-BD90-43D9-9E07-6AEA080DD89A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2FDED-0F60-4BF4-BCDE-3DA75F5901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2845A-BD90-43D9-9E07-6AEA080DD89A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2FDED-0F60-4BF4-BCDE-3DA75F5901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2845A-BD90-43D9-9E07-6AEA080DD89A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2FDED-0F60-4BF4-BCDE-3DA75F5901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2845A-BD90-43D9-9E07-6AEA080DD89A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2FDED-0F60-4BF4-BCDE-3DA75F5901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2845A-BD90-43D9-9E07-6AEA080DD89A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2FDED-0F60-4BF4-BCDE-3DA75F5901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2845A-BD90-43D9-9E07-6AEA080DD89A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2FDED-0F60-4BF4-BCDE-3DA75F5901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2845A-BD90-43D9-9E07-6AEA080DD89A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2FDED-0F60-4BF4-BCDE-3DA75F5901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2845A-BD90-43D9-9E07-6AEA080DD89A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2FDED-0F60-4BF4-BCDE-3DA75F5901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2845A-BD90-43D9-9E07-6AEA080DD89A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2FDED-0F60-4BF4-BCDE-3DA75F5901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2845A-BD90-43D9-9E07-6AEA080DD89A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2FDED-0F60-4BF4-BCDE-3DA75F59016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NY\Pictures\Сохранённые 2\прзентации\Патриарх Тихон\Патриарх_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4882411" cy="609758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652120" y="620688"/>
            <a:ext cx="31318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2025 год </a:t>
            </a: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– 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год 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100-летия памяти святителя Тихона, Патриарха Московского и всея России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Торопец_училище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6624328" cy="4320480"/>
          </a:xfrm>
        </p:spPr>
      </p:pic>
      <p:pic>
        <p:nvPicPr>
          <p:cNvPr id="8" name="Содержимое 7" descr="Торопец_училище_больница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32040" y="4077072"/>
            <a:ext cx="3822576" cy="2544744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4653136"/>
            <a:ext cx="4464496" cy="1944216"/>
          </a:xfrm>
        </p:spPr>
        <p:txBody>
          <a:bodyPr>
            <a:normAutofit/>
          </a:bodyPr>
          <a:lstStyle/>
          <a:p>
            <a:r>
              <a:rPr lang="ru-RU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Торопецкое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духовное училище.</a:t>
            </a:r>
            <a:b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наши дни там располагается больница.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Ученики четвёртого класса духовного училища</a:t>
            </a:r>
            <a:b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 воспитателем.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Училище_4кл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8698" y="1351178"/>
            <a:ext cx="8177758" cy="4774986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Здание Псковской духовной семинарии.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Псков_семинария_0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196752"/>
            <a:ext cx="8176224" cy="526122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ONY\Pictures\Сохранённые 2\Патриарх Тихон\Патриарх_в семинар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3726282" cy="4680520"/>
          </a:xfrm>
          <a:prstGeom prst="rect">
            <a:avLst/>
          </a:prstGeom>
          <a:noFill/>
        </p:spPr>
      </p:pic>
      <p:pic>
        <p:nvPicPr>
          <p:cNvPr id="2050" name="Picture 2" descr="C:\Users\SONY\Pictures\Сохранённые 2\Патриарх Тихон\семинарист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563292"/>
            <a:ext cx="5205288" cy="2807296"/>
          </a:xfrm>
          <a:prstGeom prst="rect">
            <a:avLst/>
          </a:prstGeom>
          <a:noFill/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4211960" y="109962"/>
            <a:ext cx="468052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Семина́рия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от латинского слова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seminarium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– "рассадник" .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Духовное учебное заведение, осуществляющее подготовку священнослужителей.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Санкт-Петербургская духовная академия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Содержимое 6" descr="академия_фо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980728"/>
            <a:ext cx="8064895" cy="5680574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Студенты Академии в читальном зале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в академии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0367" y="1268760"/>
            <a:ext cx="7924081" cy="528272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Студенческий кружок – </a:t>
            </a:r>
            <a:b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форма дружеского общения и </a:t>
            </a:r>
            <a:r>
              <a:rPr lang="ru-RU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взаимоподдержки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академия_студент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07634" y="1412776"/>
            <a:ext cx="6920750" cy="4895165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ONY\Pictures\Сохранённые 2\Патриарх Тихон\академия_сегодня.jpg"/>
          <p:cNvPicPr>
            <a:picLocks noChangeAspect="1" noChangeArrowheads="1"/>
          </p:cNvPicPr>
          <p:nvPr/>
        </p:nvPicPr>
        <p:blipFill>
          <a:blip r:embed="rId2" cstate="print"/>
          <a:srcRect t="7192" b="10863"/>
          <a:stretch>
            <a:fillRect/>
          </a:stretch>
        </p:blipFill>
        <p:spPr bwMode="auto">
          <a:xfrm>
            <a:off x="683568" y="2132856"/>
            <a:ext cx="7776864" cy="424847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9552" y="260648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Петербургская академия сегодня –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центр подготовки церковных кадров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для преподавательской и научно-богословской деятельности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ONY\Pictures\Сохранённые 2\Патриарх Тихон\постриг_0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736" y="404664"/>
            <a:ext cx="4697336" cy="612848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64088" y="2204864"/>
            <a:ext cx="35638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Монашеский постриг - посвящение в монашество. </a:t>
            </a:r>
          </a:p>
          <a:p>
            <a:endParaRPr lang="ru-RU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Принимающий монашеские обеты получает дар содействующей Божественной благодати.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ONY\Pictures\Сохранённые 2\Патриарх Тихон\Патриарх_постри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04664"/>
            <a:ext cx="6791087" cy="45311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5157192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Святитель Тихон никогда не забывал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Псковской семинарии, где получил пастырское образование и принял монашеский постриг.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ейзаж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4064"/>
          <a:stretch>
            <a:fillRect/>
          </a:stretch>
        </p:blipFill>
        <p:spPr>
          <a:xfrm>
            <a:off x="467544" y="1916832"/>
            <a:ext cx="8424936" cy="482666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435280" cy="144016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Святитель Тихон, </a:t>
            </a:r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миру - Василий Иванович </a:t>
            </a:r>
            <a:r>
              <a:rPr lang="ru-RU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Беллавин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родился 19 января (ст.ст.) 1865 года 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небольшом селе в Псковской губернии. 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ONY\Pictures\Сохранённые 2\Патриарх Тихон\епископ Тихон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4968552" cy="635512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652120" y="1052736"/>
            <a:ext cx="32038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 октября 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1899 года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Александро-Невской Лавре состоялась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Архиерейская хиротония 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будущего Патриарха –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возведение в сан епископа.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ONY\Pictures\Сохранённые 2\Патриарх Тихон\епископ Тихон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32656"/>
            <a:ext cx="6912768" cy="548505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593467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Америке Православие объединяло людей разных национальностей и культурных традиций.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ONY\Pictures\Сохранённые 2\Патриарх Тихон\епископ Тихон_0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39552" y="548680"/>
            <a:ext cx="8136904" cy="489216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5733256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Особенностью служения в Америке были длительные и сложные миссионерские путешествия.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ONY\Pictures\Сохранённые 2\Патриарх Тихон\аляска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8640960" cy="542279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548680"/>
            <a:ext cx="5472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Святитель Тихон на Аляске.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ONY\Pictures\Сохранённые 2\Патриарх Тихон\собор в америк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7999878" cy="572455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6021288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Свято-Никольский собор в Нью-Йорке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построен и освящён при святителе Тихоне.</a:t>
            </a:r>
            <a:endPara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ONY\Pictures\Сохранённые 2\Патриарх Тихон\епископ Тих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5184576" cy="648072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96136" y="1988840"/>
            <a:ext cx="31318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 время служения в Америке святитель Тихон заложил основу самобытной Православной Церкви, которая ныне является автокефальной Поместной Церковью.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ONY\Pictures\Сохранённые 2\Патриарх Тихон\Патриарх_с императором.jpg"/>
          <p:cNvPicPr>
            <a:picLocks noChangeAspect="1" noChangeArrowheads="1"/>
          </p:cNvPicPr>
          <p:nvPr/>
        </p:nvPicPr>
        <p:blipFill>
          <a:blip r:embed="rId2" cstate="print"/>
          <a:srcRect b="5128"/>
          <a:stretch>
            <a:fillRect/>
          </a:stretch>
        </p:blipFill>
        <p:spPr bwMode="auto">
          <a:xfrm>
            <a:off x="899592" y="332656"/>
            <a:ext cx="7488832" cy="532859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5877272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Государь Николай II и святитель Тихон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дни празднования 300-летия Дома Романовых в Ярославле.</a:t>
            </a:r>
            <a:endPara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ONY\Pictures\Сохранённые 2\Патриарх Тихон\Собо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8064896" cy="51131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5536" y="5661248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 августа 1917 года в Москве открылся Поместный Собор, председателем которого стал святитель Тихон.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ONY\Pictures\Сохранённые 2\Патриарх Тихон\Патриарх_01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78620" y="404664"/>
            <a:ext cx="7586758" cy="521969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5805264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(18 н.ст.) ноября 1917 года 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святитель Тихон был избран Святейшим Патриархом Московским и всея России.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ONY\Pictures\Сохранённые 2\Патриарх Тихон\Патриарх_избра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280920" cy="602437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548680"/>
            <a:ext cx="5472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Православный народ объединился вокруг Патриарха Тихона.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Детские годы Василия прошли среди народа, </a:t>
            </a:r>
            <a:b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традиционной крестьянской среде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деревн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0560" y="1600200"/>
            <a:ext cx="8062879" cy="4525963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SONY\Pictures\Сохранённые 2\Патриарх Тихон\Патриарх_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86537" cy="568863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6021288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"Арест Патриарха" - художник Филипп Москвитин.</a:t>
            </a:r>
            <a:endPara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ONY\Pictures\Сохранённые 2\Патриарх Тихон\Патриарх_избрание_картина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2146" y="404664"/>
            <a:ext cx="7059708" cy="482903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5536" y="5445224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Источником духовной силы и основанием жизни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для святителя Тихона было богослужение.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ONY\Pictures\Сохранённые 2\Патриарх Тихон\Патриарх_икона_свеч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8742885" cy="582859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067944" y="5013176"/>
            <a:ext cx="457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 октября 1989 года </a:t>
            </a:r>
          </a:p>
          <a:p>
            <a:pPr algn="r"/>
            <a:r>
              <a:rPr lang="ru-RU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Патриарх Тихон </a:t>
            </a:r>
          </a:p>
          <a:p>
            <a:pPr algn="r"/>
            <a:r>
              <a:rPr lang="ru-RU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был причислен к лику святых. 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Отец будущего Святителя служил в храме Воскресения Христова в селе Клин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Воскресенский храм_Клин_с высот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6636"/>
          <a:stretch>
            <a:fillRect/>
          </a:stretch>
        </p:blipFill>
        <p:spPr>
          <a:xfrm>
            <a:off x="467544" y="1556792"/>
            <a:ext cx="8276331" cy="4599644"/>
          </a:xfrm>
        </p:spPr>
      </p:pic>
      <p:sp>
        <p:nvSpPr>
          <p:cNvPr id="5" name="Прямоугольник 4"/>
          <p:cNvSpPr/>
          <p:nvPr/>
        </p:nvSpPr>
        <p:spPr>
          <a:xfrm>
            <a:off x="5220072" y="5373216"/>
            <a:ext cx="3382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Сельский храм сегодня.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Храм в честь Воскресения Христова</a:t>
            </a:r>
            <a:b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деревне Клин в наши дни.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Воскресенский храм_Кли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340768"/>
            <a:ext cx="6956590" cy="521744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35280" cy="72008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Юный Василий был близок к крестьянским детям.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деревня_дет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5675" y="1052736"/>
            <a:ext cx="7346725" cy="5511421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92211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Торопец – уездный город Российской империи.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Торопец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124744"/>
            <a:ext cx="7812965" cy="5071917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городе Торопец</a:t>
            </a:r>
            <a:b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семья священника жила скромно и просто.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Торопец_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196752"/>
            <a:ext cx="8211719" cy="5187069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Отец Иоанн с сыновьями</a:t>
            </a:r>
            <a:b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занимались рыболовством на озере </a:t>
            </a:r>
            <a:r>
              <a:rPr lang="ru-RU" sz="27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Соломено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Содержимое 3" descr="Торопец_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1571" y="1412776"/>
            <a:ext cx="7928961" cy="4968552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323</Words>
  <Application>Microsoft Office PowerPoint</Application>
  <PresentationFormat>Экран (4:3)</PresentationFormat>
  <Paragraphs>47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Святитель Тихон,  в миру - Василий Иванович Беллавин,  родился 19 января (ст.ст.) 1865 года  в небольшом селе в Псковской губернии. </vt:lpstr>
      <vt:lpstr>Детские годы Василия прошли среди народа,  в традиционной крестьянской среде</vt:lpstr>
      <vt:lpstr>Отец будущего Святителя служил в храме Воскресения Христова в селе Клин.</vt:lpstr>
      <vt:lpstr>Храм в честь Воскресения Христова в деревне Клин в наши дни.</vt:lpstr>
      <vt:lpstr>Юный Василий был близок к крестьянским детям.</vt:lpstr>
      <vt:lpstr>Торопец – уездный город Российской империи.</vt:lpstr>
      <vt:lpstr>В городе Торопец семья священника жила скромно и просто.</vt:lpstr>
      <vt:lpstr>Отец Иоанн с сыновьями занимались рыболовством на озере Соломено.</vt:lpstr>
      <vt:lpstr>Торопецкое духовное училище. В наши дни там располагается больница.</vt:lpstr>
      <vt:lpstr>Ученики четвёртого класса духовного училища с воспитателем.</vt:lpstr>
      <vt:lpstr>Здание Псковской духовной семинарии.</vt:lpstr>
      <vt:lpstr>Слайд 13</vt:lpstr>
      <vt:lpstr>Санкт-Петербургская духовная академия</vt:lpstr>
      <vt:lpstr>Студенты Академии в читальном зале</vt:lpstr>
      <vt:lpstr>Студенческий кружок –  форма дружеского общения и взаимоподдержки.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SONY</dc:creator>
  <cp:lastModifiedBy>SONY</cp:lastModifiedBy>
  <cp:revision>47</cp:revision>
  <dcterms:created xsi:type="dcterms:W3CDTF">2025-01-29T08:52:14Z</dcterms:created>
  <dcterms:modified xsi:type="dcterms:W3CDTF">2025-02-06T02:09:20Z</dcterms:modified>
</cp:coreProperties>
</file>